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embeddedFontLst>
    <p:embeddedFont>
      <p:font typeface="Comfortaa SemiBold"/>
      <p:regular r:id="rId18"/>
      <p:bold r:id="rId19"/>
    </p:embeddedFont>
    <p:embeddedFont>
      <p:font typeface="Comfortaa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2" roundtripDataSignature="AMtx7mi8e9tlPy+858QHK/akbbDAkjPl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mfortaa-regular.fntdata"/><Relationship Id="rId11" Type="http://schemas.openxmlformats.org/officeDocument/2006/relationships/slide" Target="slides/slide5.xml"/><Relationship Id="rId22" Type="http://customschemas.google.com/relationships/presentationmetadata" Target="metadata"/><Relationship Id="rId10" Type="http://schemas.openxmlformats.org/officeDocument/2006/relationships/slide" Target="slides/slide4.xml"/><Relationship Id="rId21" Type="http://schemas.openxmlformats.org/officeDocument/2006/relationships/font" Target="fonts/Comfortaa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ComfortaaSemiBold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ComfortaaSemiBo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лавен слайд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4"/>
          <p:cNvSpPr txBox="1"/>
          <p:nvPr>
            <p:ph type="ctrTitle"/>
          </p:nvPr>
        </p:nvSpPr>
        <p:spPr>
          <a:xfrm>
            <a:off x="838200" y="41794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fortaa SemiBold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4"/>
          <p:cNvSpPr txBox="1"/>
          <p:nvPr>
            <p:ph idx="1" type="subTitle"/>
          </p:nvPr>
        </p:nvSpPr>
        <p:spPr>
          <a:xfrm>
            <a:off x="3048000" y="36968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14"/>
          <p:cNvSpPr txBox="1"/>
          <p:nvPr>
            <p:ph idx="10" type="dt"/>
          </p:nvPr>
        </p:nvSpPr>
        <p:spPr>
          <a:xfrm>
            <a:off x="143256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2" type="sldNum"/>
          </p:nvPr>
        </p:nvSpPr>
        <p:spPr>
          <a:xfrm>
            <a:off x="827913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13580" y="3210127"/>
            <a:ext cx="1992593" cy="23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лавие и вертикален текст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0" type="dt"/>
          </p:nvPr>
        </p:nvSpPr>
        <p:spPr>
          <a:xfrm>
            <a:off x="143256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2" type="sldNum"/>
          </p:nvPr>
        </p:nvSpPr>
        <p:spPr>
          <a:xfrm>
            <a:off x="827913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но заглавие и текст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26"/>
          <p:cNvSpPr txBox="1"/>
          <p:nvPr>
            <p:ph idx="10" type="dt"/>
          </p:nvPr>
        </p:nvSpPr>
        <p:spPr>
          <a:xfrm>
            <a:off x="143256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6"/>
          <p:cNvSpPr txBox="1"/>
          <p:nvPr>
            <p:ph idx="12" type="sldNum"/>
          </p:nvPr>
        </p:nvSpPr>
        <p:spPr>
          <a:xfrm>
            <a:off x="827913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лавие и съдържание" type="obj">
  <p:cSld name="OBJEC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0" type="dt"/>
          </p:nvPr>
        </p:nvSpPr>
        <p:spPr>
          <a:xfrm>
            <a:off x="143256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27913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лавие и съдържание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0" type="dt"/>
          </p:nvPr>
        </p:nvSpPr>
        <p:spPr>
          <a:xfrm>
            <a:off x="143256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2" type="sldNum"/>
          </p:nvPr>
        </p:nvSpPr>
        <p:spPr>
          <a:xfrm>
            <a:off x="827913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лавка разд.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/>
          <p:nvPr>
            <p:ph type="title"/>
          </p:nvPr>
        </p:nvSpPr>
        <p:spPr>
          <a:xfrm>
            <a:off x="657283" y="576263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fortaa SemiBold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" type="body"/>
          </p:nvPr>
        </p:nvSpPr>
        <p:spPr>
          <a:xfrm>
            <a:off x="657283" y="3429000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Картина, която съдържа текст, колело, уреди&#10;&#10;Описанието е генерирано автоматично" id="32" name="Google Shape;3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78906" y="2102384"/>
            <a:ext cx="1283483" cy="99826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8"/>
          <p:cNvSpPr txBox="1"/>
          <p:nvPr>
            <p:ph idx="10" type="dt"/>
          </p:nvPr>
        </p:nvSpPr>
        <p:spPr>
          <a:xfrm>
            <a:off x="143256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827913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е съдържания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10" type="dt"/>
          </p:nvPr>
        </p:nvSpPr>
        <p:spPr>
          <a:xfrm>
            <a:off x="143256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2" type="sldNum"/>
          </p:nvPr>
        </p:nvSpPr>
        <p:spPr>
          <a:xfrm>
            <a:off x="827913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0" type="dt"/>
          </p:nvPr>
        </p:nvSpPr>
        <p:spPr>
          <a:xfrm>
            <a:off x="143256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2" type="sldNum"/>
          </p:nvPr>
        </p:nvSpPr>
        <p:spPr>
          <a:xfrm>
            <a:off x="827913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амо заглавие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10" type="dt"/>
          </p:nvPr>
        </p:nvSpPr>
        <p:spPr>
          <a:xfrm>
            <a:off x="143256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2" type="sldNum"/>
          </p:nvPr>
        </p:nvSpPr>
        <p:spPr>
          <a:xfrm>
            <a:off x="827913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азен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2"/>
          <p:cNvSpPr txBox="1"/>
          <p:nvPr>
            <p:ph idx="10" type="dt"/>
          </p:nvPr>
        </p:nvSpPr>
        <p:spPr>
          <a:xfrm>
            <a:off x="143256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827913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ъдържание с надпис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mfortaa SemiBol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143256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827913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ина с надпис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mfortaa SemiBol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24"/>
          <p:cNvSpPr txBox="1"/>
          <p:nvPr>
            <p:ph idx="10" type="dt"/>
          </p:nvPr>
        </p:nvSpPr>
        <p:spPr>
          <a:xfrm>
            <a:off x="143256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2" type="sldNum"/>
          </p:nvPr>
        </p:nvSpPr>
        <p:spPr>
          <a:xfrm>
            <a:off x="827913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mfortaa SemiBold"/>
              <a:buNone/>
              <a:defRPr b="0" i="0" sz="4400" u="none" cap="none" strike="noStrike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HIRD" id="15" name="Google Shape;15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89460" cy="6858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mfortaa SemiBold"/>
              <a:buNone/>
              <a:defRPr b="0" i="0" sz="4400" u="none" cap="none" strike="noStrike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HIRD" id="93" name="Google Shape;93;p1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89460" cy="6858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3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26.png"/><Relationship Id="rId7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/>
          <p:nvPr>
            <p:ph idx="12" type="sldNum"/>
          </p:nvPr>
        </p:nvSpPr>
        <p:spPr>
          <a:xfrm>
            <a:off x="827913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Hack TUES Infinity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3202496" y="1216227"/>
            <a:ext cx="592905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 SPACE GAME</a:t>
            </a:r>
            <a:endParaRPr b="0" i="0" sz="60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3940233" y="3224739"/>
            <a:ext cx="458031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By “QUADRA D”</a:t>
            </a:r>
            <a:endParaRPr b="0" i="0" sz="44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Hack TUES Infinity</a:t>
            </a:r>
            <a:endParaRPr/>
          </a:p>
        </p:txBody>
      </p:sp>
      <p:sp>
        <p:nvSpPr>
          <p:cNvPr id="220" name="Google Shape;22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11"/>
          <p:cNvSpPr txBox="1"/>
          <p:nvPr>
            <p:ph idx="1" type="body"/>
          </p:nvPr>
        </p:nvSpPr>
        <p:spPr>
          <a:xfrm>
            <a:off x="292100" y="1782762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HACKTUES Infinity за нас беше едно незабравимо преживяване. Научихме много нови неща, както и усъвършенствахме работата си в екип. Догодина ще се впуснем в това приключение отново!</a:t>
            </a:r>
            <a:endParaRPr/>
          </a:p>
        </p:txBody>
      </p:sp>
      <p:sp>
        <p:nvSpPr>
          <p:cNvPr id="222" name="Google Shape;222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mfortaa SemiBold"/>
              <a:buNone/>
            </a:pPr>
            <a:r>
              <a:rPr lang="en-US" sz="4000"/>
              <a:t>Нашето преживяване</a:t>
            </a:r>
            <a:endParaRPr sz="4000"/>
          </a:p>
        </p:txBody>
      </p:sp>
      <p:pic>
        <p:nvPicPr>
          <p:cNvPr id="223" name="Google Shape;22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0750" y="1782750"/>
            <a:ext cx="4693050" cy="313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 txBox="1"/>
          <p:nvPr>
            <p:ph type="title"/>
          </p:nvPr>
        </p:nvSpPr>
        <p:spPr>
          <a:xfrm>
            <a:off x="2189383" y="281978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fortaa SemiBold"/>
              <a:buNone/>
            </a:pPr>
            <a:r>
              <a:rPr lang="en-US"/>
              <a:t>Благодарим за</a:t>
            </a:r>
            <a:br>
              <a:rPr lang="en-US"/>
            </a:br>
            <a:r>
              <a:rPr lang="en-US"/>
              <a:t>вниманието!</a:t>
            </a:r>
            <a:endParaRPr/>
          </a:p>
        </p:txBody>
      </p:sp>
      <p:sp>
        <p:nvSpPr>
          <p:cNvPr id="229" name="Google Shape;229;p12"/>
          <p:cNvSpPr txBox="1"/>
          <p:nvPr>
            <p:ph idx="12" type="sldNum"/>
          </p:nvPr>
        </p:nvSpPr>
        <p:spPr>
          <a:xfrm>
            <a:off x="827913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Hack TUES Infinity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/>
          <p:nvPr>
            <p:ph type="title"/>
          </p:nvPr>
        </p:nvSpPr>
        <p:spPr>
          <a:xfrm>
            <a:off x="11303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mfortaa SemiBold"/>
              <a:buNone/>
            </a:pPr>
            <a:r>
              <a:rPr lang="en-US" sz="4000"/>
              <a:t>Кои сме ние(отбор Quadra D)?</a:t>
            </a:r>
            <a:endParaRPr sz="4000"/>
          </a:p>
        </p:txBody>
      </p:sp>
      <p:sp>
        <p:nvSpPr>
          <p:cNvPr id="113" name="Google Shape;1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Hack TUES Infinity</a:t>
            </a:r>
            <a:endParaRPr/>
          </a:p>
        </p:txBody>
      </p:sp>
      <p:sp>
        <p:nvSpPr>
          <p:cNvPr id="114" name="Google Shape;114;p2"/>
          <p:cNvSpPr txBox="1"/>
          <p:nvPr>
            <p:ph idx="12" type="sldNum"/>
          </p:nvPr>
        </p:nvSpPr>
        <p:spPr>
          <a:xfrm>
            <a:off x="827913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5" name="Google Shape;1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7889" y="1788438"/>
            <a:ext cx="4225668" cy="563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2221825"/>
            <a:ext cx="3772620" cy="503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3800" y="2408487"/>
            <a:ext cx="3582201" cy="484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8625" y="2163450"/>
            <a:ext cx="4428099" cy="590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0800" y="0"/>
            <a:ext cx="4428099" cy="590415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 txBox="1"/>
          <p:nvPr/>
        </p:nvSpPr>
        <p:spPr>
          <a:xfrm>
            <a:off x="2513800" y="2644275"/>
            <a:ext cx="166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НИКОЛА БЕЛЕВ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1" name="Google Shape;121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81425" y="-192400"/>
            <a:ext cx="4629150" cy="617219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"/>
          <p:cNvSpPr txBox="1"/>
          <p:nvPr/>
        </p:nvSpPr>
        <p:spPr>
          <a:xfrm>
            <a:off x="5216100" y="2644275"/>
            <a:ext cx="175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ДЕЯН АТАНАСОВ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3" name="Google Shape;123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96000" y="-535300"/>
            <a:ext cx="483954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"/>
          <p:cNvSpPr txBox="1"/>
          <p:nvPr/>
        </p:nvSpPr>
        <p:spPr>
          <a:xfrm>
            <a:off x="7527650" y="2644275"/>
            <a:ext cx="175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ДИМИТЪР ЦВЕТКОВ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5" name="Google Shape;125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79225" y="-472921"/>
            <a:ext cx="4839549" cy="645273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"/>
          <p:cNvSpPr txBox="1"/>
          <p:nvPr/>
        </p:nvSpPr>
        <p:spPr>
          <a:xfrm>
            <a:off x="10043475" y="2518575"/>
            <a:ext cx="166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ДЕЙВИД ГИГОВ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/>
          <p:nvPr/>
        </p:nvSpPr>
        <p:spPr>
          <a:xfrm>
            <a:off x="0" y="-1661"/>
            <a:ext cx="12192000" cy="6861300"/>
          </a:xfrm>
          <a:prstGeom prst="rect">
            <a:avLst/>
          </a:prstGeom>
          <a:solidFill>
            <a:schemeClr val="dk1">
              <a:alpha val="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2" name="Google Shape;132;p4"/>
          <p:cNvSpPr txBox="1"/>
          <p:nvPr>
            <p:ph type="title"/>
          </p:nvPr>
        </p:nvSpPr>
        <p:spPr>
          <a:xfrm>
            <a:off x="477300" y="285875"/>
            <a:ext cx="11714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mfortaa"/>
              <a:buNone/>
            </a:pPr>
            <a:r>
              <a:rPr b="0" i="0" lang="en-US" sz="4000" u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Проблемът и настоящите</a:t>
            </a:r>
            <a:r>
              <a:rPr lang="en-US" sz="4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0" i="0" lang="en-US" sz="4000" u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решения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133" name="Google Shape;133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Hack TUES Infinity</a:t>
            </a:r>
            <a:endParaRPr/>
          </a:p>
        </p:txBody>
      </p:sp>
      <p:sp>
        <p:nvSpPr>
          <p:cNvPr id="134" name="Google Shape;134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1104900" y="2387600"/>
            <a:ext cx="50292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В днешно време ежендневието ни е толкова забързано, като често 24 часа в </a:t>
            </a:r>
            <a:r>
              <a:rPr lang="en-US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денонощието </a:t>
            </a:r>
            <a:r>
              <a:rPr b="0" i="0" lang="en-US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не ни </a:t>
            </a:r>
            <a:r>
              <a:rPr lang="en-US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до</a:t>
            </a:r>
            <a:r>
              <a:rPr b="0" i="0" lang="en-US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стигат. Но когато имаме свободно време, всички обичаме да разцъкваме компютърни игри. А как да се забавляваме, когато имаме това свободно време се пита</a:t>
            </a:r>
            <a:r>
              <a:rPr lang="en-US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т</a:t>
            </a:r>
            <a:r>
              <a:rPr b="0" i="0" lang="en-US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е? </a:t>
            </a:r>
            <a:r>
              <a:rPr lang="en-US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Това е отговорът на въпроса - </a:t>
            </a:r>
            <a:r>
              <a:rPr b="0" i="0" lang="en-US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създаде</a:t>
            </a:r>
            <a:r>
              <a:rPr lang="en-US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то на </a:t>
            </a:r>
            <a:r>
              <a:rPr b="0" i="0" lang="en-US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ко</a:t>
            </a:r>
            <a:r>
              <a:rPr lang="en-US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м</a:t>
            </a:r>
            <a:r>
              <a:rPr b="0" i="0" lang="en-US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пактна конзола, която може да носите по всяко време.</a:t>
            </a:r>
            <a:endParaRPr b="0" i="0" sz="18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6" name="Google Shape;13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8825" y="2489075"/>
            <a:ext cx="3891978" cy="258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dk1">
              <a:alpha val="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2" name="Google Shape;142;p3"/>
          <p:cNvSpPr/>
          <p:nvPr/>
        </p:nvSpPr>
        <p:spPr>
          <a:xfrm>
            <a:off x="0" y="0"/>
            <a:ext cx="3581400" cy="6858000"/>
          </a:xfrm>
          <a:custGeom>
            <a:rect b="b" l="l" r="r" t="t"/>
            <a:pathLst>
              <a:path extrusionOk="0" h="6858000" w="35814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3" name="Google Shape;143;p3"/>
          <p:cNvSpPr txBox="1"/>
          <p:nvPr>
            <p:ph type="title"/>
          </p:nvPr>
        </p:nvSpPr>
        <p:spPr>
          <a:xfrm>
            <a:off x="1150502" y="460953"/>
            <a:ext cx="1052070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57142"/>
              <a:buFont typeface="Comfortaa"/>
              <a:buNone/>
            </a:pPr>
            <a:r>
              <a:rPr lang="en-US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Изработване на уникална игрална конзола</a:t>
            </a:r>
            <a:br>
              <a:rPr lang="en-US" sz="2800">
                <a:solidFill>
                  <a:schemeClr val="lt1"/>
                </a:solidFill>
              </a:rPr>
            </a:br>
            <a:br>
              <a:rPr lang="en-US" sz="2800"/>
            </a:br>
            <a:endParaRPr sz="2800"/>
          </a:p>
        </p:txBody>
      </p:sp>
      <p:sp>
        <p:nvSpPr>
          <p:cNvPr id="144" name="Google Shape;144;p3"/>
          <p:cNvSpPr txBox="1"/>
          <p:nvPr>
            <p:ph idx="1" type="body"/>
          </p:nvPr>
        </p:nvSpPr>
        <p:spPr>
          <a:xfrm>
            <a:off x="1092125" y="2162632"/>
            <a:ext cx="4936200" cy="3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Ние целим да изработим игрална конзола, заедно с игра, чиято цел е играчът, заедно с космическия си кораб, да унищожи идващите към него метеорити, </a:t>
            </a:r>
            <a:r>
              <a:rPr lang="en-US" sz="2100">
                <a:solidFill>
                  <a:schemeClr val="lt1"/>
                </a:solidFill>
              </a:rPr>
              <a:t>като изстрелва ракети</a:t>
            </a:r>
            <a:r>
              <a:rPr lang="en-US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r>
              <a:rPr lang="en-US" sz="4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4400"/>
          </a:p>
        </p:txBody>
      </p:sp>
      <p:sp>
        <p:nvSpPr>
          <p:cNvPr id="145" name="Google Shape;14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Hack TUES Infinity</a:t>
            </a:r>
            <a:endParaRPr/>
          </a:p>
        </p:txBody>
      </p:sp>
      <p:sp>
        <p:nvSpPr>
          <p:cNvPr id="146" name="Google Shape;14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47" name="Google Shape;14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5200" y="1786519"/>
            <a:ext cx="4579899" cy="37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"/>
          <p:cNvPicPr preferRelativeResize="0"/>
          <p:nvPr/>
        </p:nvPicPr>
        <p:blipFill rotWithShape="1">
          <a:blip r:embed="rId4">
            <a:alphaModFix/>
          </a:blip>
          <a:srcRect b="3639" l="7060" r="-7060" t="-3640"/>
          <a:stretch/>
        </p:blipFill>
        <p:spPr>
          <a:xfrm>
            <a:off x="1729475" y="3574925"/>
            <a:ext cx="3304974" cy="440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dk1">
              <a:alpha val="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0" y="0"/>
            <a:ext cx="3581400" cy="6858000"/>
          </a:xfrm>
          <a:custGeom>
            <a:rect b="b" l="l" r="r" t="t"/>
            <a:pathLst>
              <a:path extrusionOk="0" h="6858000" w="35814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5" name="Google Shape;155;p5"/>
          <p:cNvSpPr txBox="1"/>
          <p:nvPr>
            <p:ph type="title"/>
          </p:nvPr>
        </p:nvSpPr>
        <p:spPr>
          <a:xfrm>
            <a:off x="-1946642" y="488009"/>
            <a:ext cx="1052070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mfortaa"/>
              <a:buNone/>
            </a:pPr>
            <a:r>
              <a:rPr lang="en-US" sz="4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Нашата игра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156" name="Google Shape;156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Hack TUES Infinity</a:t>
            </a:r>
            <a:endParaRPr/>
          </a:p>
        </p:txBody>
      </p:sp>
      <p:sp>
        <p:nvSpPr>
          <p:cNvPr id="157" name="Google Shape;157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58" name="Google Shape;158;p5"/>
          <p:cNvSpPr txBox="1"/>
          <p:nvPr/>
        </p:nvSpPr>
        <p:spPr>
          <a:xfrm>
            <a:off x="1485900" y="1960813"/>
            <a:ext cx="46101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Ние решихме да създадем преносима конзола със занимателна игра, която да ви помогне да се </a:t>
            </a:r>
            <a:r>
              <a:rPr lang="en-US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откъснете от реалността</a:t>
            </a:r>
            <a:r>
              <a:rPr b="0" i="0" lang="en-US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 Целта на играта е да стреляте по насочващите се право към вас  метеорити. Със специална писалка вие трябва да насочите мерника си към приближаващите обекти и да ги унищожите. Колкото повече метеорити уцелите, толкова повече точки печелите. Когато достигнат до вас, играта приключва. 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9" name="Google Shape;15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4075" y="2276300"/>
            <a:ext cx="4529725" cy="32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4072" y="2095500"/>
            <a:ext cx="1801629" cy="240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"/>
          <p:cNvSpPr txBox="1"/>
          <p:nvPr>
            <p:ph type="title"/>
          </p:nvPr>
        </p:nvSpPr>
        <p:spPr>
          <a:xfrm>
            <a:off x="927100" y="3778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mfortaa SemiBold"/>
              <a:buNone/>
            </a:pPr>
            <a:r>
              <a:rPr lang="en-US" sz="4000"/>
              <a:t>Технологиите, използвани в проекта</a:t>
            </a:r>
            <a:endParaRPr sz="4000"/>
          </a:p>
        </p:txBody>
      </p:sp>
      <p:sp>
        <p:nvSpPr>
          <p:cNvPr id="166" name="Google Shape;166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Hack TUES Infinity</a:t>
            </a:r>
            <a:endParaRPr/>
          </a:p>
        </p:txBody>
      </p:sp>
      <p:sp>
        <p:nvSpPr>
          <p:cNvPr id="167" name="Google Shape;167;p7"/>
          <p:cNvSpPr txBox="1"/>
          <p:nvPr>
            <p:ph idx="12" type="sldNum"/>
          </p:nvPr>
        </p:nvSpPr>
        <p:spPr>
          <a:xfrm>
            <a:off x="827913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8" name="Google Shape;16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050" y="452125"/>
            <a:ext cx="4465326" cy="595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425" y="2783575"/>
            <a:ext cx="4533501" cy="604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01825" y="-136525"/>
            <a:ext cx="51435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1750" y="2842425"/>
            <a:ext cx="3452400" cy="51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32475" y="1466953"/>
            <a:ext cx="2836500" cy="378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/>
          <p:nvPr>
            <p:ph type="title"/>
          </p:nvPr>
        </p:nvSpPr>
        <p:spPr>
          <a:xfrm>
            <a:off x="825500" y="6572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3333"/>
              <a:buFont typeface="Comfortaa"/>
              <a:buNone/>
            </a:pPr>
            <a:r>
              <a:rPr b="0" i="0" lang="en-US" u="none" strike="noStrike">
                <a:latin typeface="Comfortaa"/>
                <a:ea typeface="Comfortaa"/>
                <a:cs typeface="Comfortaa"/>
                <a:sym typeface="Comfortaa"/>
              </a:rPr>
              <a:t>Как работи?</a:t>
            </a:r>
            <a:br>
              <a:rPr lang="en-US" sz="6000"/>
            </a:br>
            <a:endParaRPr sz="6000"/>
          </a:p>
        </p:txBody>
      </p:sp>
      <p:sp>
        <p:nvSpPr>
          <p:cNvPr id="178" name="Google Shape;17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Hack TUES Infinity</a:t>
            </a:r>
            <a:endParaRPr/>
          </a:p>
        </p:txBody>
      </p:sp>
      <p:sp>
        <p:nvSpPr>
          <p:cNvPr id="179" name="Google Shape;179;p8"/>
          <p:cNvSpPr txBox="1"/>
          <p:nvPr>
            <p:ph idx="12" type="sldNum"/>
          </p:nvPr>
        </p:nvSpPr>
        <p:spPr>
          <a:xfrm>
            <a:off x="827913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" name="Google Shape;180;p8"/>
          <p:cNvSpPr txBox="1"/>
          <p:nvPr>
            <p:ph idx="1" type="body"/>
          </p:nvPr>
        </p:nvSpPr>
        <p:spPr>
          <a:xfrm>
            <a:off x="1739900" y="1825625"/>
            <a:ext cx="9652000" cy="3965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Програмирахме уникална игра с развлекателен характер, написана на Java Script.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2514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Играта бива качена на Raspberry Pi, с което също са свързани 3,5 инчов екран с touch screen, на който се натиска със специална писалка, служеща за прицелване върху метеоритите.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Raspberry-то се пакетира в специална кутия, преработена </a:t>
            </a:r>
            <a:r>
              <a:rPr lang="en-US" sz="2000"/>
              <a:t>с</a:t>
            </a:r>
            <a:r>
              <a:rPr lang="en-US" sz="2000"/>
              <a:t>пециално да отговаря на нуждите на проекта.</a:t>
            </a:r>
            <a:endParaRPr sz="2000"/>
          </a:p>
        </p:txBody>
      </p:sp>
      <p:sp>
        <p:nvSpPr>
          <p:cNvPr descr="Free Rocket Icon, Symbol. PNG, SVG Download." id="181" name="Google Shape;181;p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descr="Free Rocket Icon, Symbol. PNG, SVG Download." id="182" name="Google Shape;182;p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descr="Free Rocket Icon, Symbol. PNG, SVG Download." id="183" name="Google Shape;183;p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descr="Free Rocket Icon, Symbol. PNG, SVG Download." id="184" name="Google Shape;184;p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descr="Missile Png PNG Image | Transparent PNG Free Download on SeekPNG" id="185" name="Google Shape;185;p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descr="Missile Png PNG Image | Transparent PNG Free Download on SeekPNG" id="186" name="Google Shape;186;p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descr="Missile Png PNG Image | Transparent PNG Free Download on SeekPNG" id="187" name="Google Shape;187;p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descr="Missile Png PNG Image | Transparent PNG Free Download on SeekPNG" id="188" name="Google Shape;188;p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descr="Missile Png PNG Image | Transparent PNG Free Download on SeekPNG" id="189" name="Google Shape;189;p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descr="Missile Png PNG Image | Transparent PNG Free Download on SeekPNG" id="190" name="Google Shape;190;p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descr="Missile Png PNG Image | Transparent PNG Free Download on SeekPNG" id="191" name="Google Shape;191;p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2" name="Google Shape;19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75" y="218725"/>
            <a:ext cx="2902251" cy="386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5038" y="1300287"/>
            <a:ext cx="2974176" cy="396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805050"/>
            <a:ext cx="3090525" cy="412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25350" y="-799742"/>
            <a:ext cx="2902251" cy="3869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 txBox="1"/>
          <p:nvPr>
            <p:ph type="title"/>
          </p:nvPr>
        </p:nvSpPr>
        <p:spPr>
          <a:xfrm>
            <a:off x="583650" y="-323675"/>
            <a:ext cx="8331600" cy="28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mfortaa"/>
              <a:buNone/>
            </a:pPr>
            <a:r>
              <a:rPr b="0" i="0" lang="en-US" sz="4000" u="none" strike="noStrike">
                <a:latin typeface="Comfortaa"/>
                <a:ea typeface="Comfortaa"/>
                <a:cs typeface="Comfortaa"/>
                <a:sym typeface="Comfortaa"/>
              </a:rPr>
              <a:t>Процесът на</a:t>
            </a:r>
            <a:r>
              <a:rPr lang="en-US" sz="400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0" i="0" lang="en-US" sz="4000" u="none" strike="noStrike">
                <a:latin typeface="Comfortaa"/>
                <a:ea typeface="Comfortaa"/>
                <a:cs typeface="Comfortaa"/>
                <a:sym typeface="Comfortaa"/>
              </a:rPr>
              <a:t>разработка</a:t>
            </a:r>
            <a:endParaRPr sz="4000"/>
          </a:p>
        </p:txBody>
      </p:sp>
      <p:sp>
        <p:nvSpPr>
          <p:cNvPr id="201" name="Google Shape;201;p9"/>
          <p:cNvSpPr txBox="1"/>
          <p:nvPr>
            <p:ph idx="11" type="ftr"/>
          </p:nvPr>
        </p:nvSpPr>
        <p:spPr>
          <a:xfrm>
            <a:off x="643467" y="6356350"/>
            <a:ext cx="68911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8888"/>
                </a:solidFill>
              </a:rPr>
              <a:t>Hack TUES Infinity</a:t>
            </a:r>
            <a:endParaRPr/>
          </a:p>
        </p:txBody>
      </p:sp>
      <p:sp>
        <p:nvSpPr>
          <p:cNvPr id="202" name="Google Shape;202;p9"/>
          <p:cNvSpPr txBox="1"/>
          <p:nvPr>
            <p:ph idx="12" type="sldNum"/>
          </p:nvPr>
        </p:nvSpPr>
        <p:spPr>
          <a:xfrm>
            <a:off x="10521950" y="6356350"/>
            <a:ext cx="831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‹#›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203" name="Google Shape;203;p9"/>
          <p:cNvSpPr txBox="1"/>
          <p:nvPr>
            <p:ph idx="1" type="body"/>
          </p:nvPr>
        </p:nvSpPr>
        <p:spPr>
          <a:xfrm>
            <a:off x="1765300" y="2143125"/>
            <a:ext cx="93091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2514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Премисляне на идеите за проект,    консултация с ментор за до</a:t>
            </a:r>
            <a:r>
              <a:rPr lang="en-US" sz="2000"/>
              <a:t>усъвършенстване</a:t>
            </a:r>
            <a:r>
              <a:rPr lang="en-US" sz="2000"/>
              <a:t> на идеята.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Впуснахме се в търсене на материалите(Raspberry Pi, 3,5” дисплей, подходяща кутия за побиране на частите, кабели и т.н). Започнахме програмирането на играта и проекция на конзолата. Също започнахме 3D проектирането на оригиналната кутия, в която се разполагат частите.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2514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Довършихме кода, качихме го на микрокомпютъра и тествахме играта. Изработихме конзолата и започнахме да работим по презентацията. </a:t>
            </a:r>
            <a:endParaRPr/>
          </a:p>
        </p:txBody>
      </p:sp>
      <p:pic>
        <p:nvPicPr>
          <p:cNvPr id="204" name="Google Shape;20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6475"/>
            <a:ext cx="3808374" cy="549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2750" y="2903700"/>
            <a:ext cx="3977799" cy="58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7450" y="58375"/>
            <a:ext cx="3808374" cy="5315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45611" y="-732975"/>
            <a:ext cx="2784525" cy="3712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Hack TUES Infinity</a:t>
            </a:r>
            <a:endParaRPr/>
          </a:p>
        </p:txBody>
      </p:sp>
      <p:sp>
        <p:nvSpPr>
          <p:cNvPr id="213" name="Google Shape;213;p10"/>
          <p:cNvSpPr txBox="1"/>
          <p:nvPr>
            <p:ph idx="12" type="sldNum"/>
          </p:nvPr>
        </p:nvSpPr>
        <p:spPr>
          <a:xfrm>
            <a:off x="827913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4" name="Google Shape;214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25" y="1537144"/>
            <a:ext cx="7524900" cy="42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на Office">
  <a:themeElements>
    <a:clrScheme name="Виолетово">
      <a:dk1>
        <a:srgbClr val="000000"/>
      </a:dk1>
      <a:lt1>
        <a:srgbClr val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на Office">
  <a:themeElements>
    <a:clrScheme name="Виолетово">
      <a:dk1>
        <a:srgbClr val="000000"/>
      </a:dk1>
      <a:lt1>
        <a:srgbClr val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2022-02-09T19:09:00Z</dcterms:created>
  <dc:creator>Nicky Markov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391F41F103D64D0788FA4333163B9CF6</vt:lpwstr>
  </property>
  <property fmtid="{D5CDD505-2E9C-101B-9397-08002B2CF9AE}" pid="3" name="KSOProductBuildVer">
    <vt:lpwstr>1033-11.2.0.10463</vt:lpwstr>
  </property>
</Properties>
</file>